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sldIdLst>
    <p:sldId id="256" r:id="rId2"/>
    <p:sldId id="264" r:id="rId3"/>
    <p:sldId id="257" r:id="rId4"/>
    <p:sldId id="259" r:id="rId5"/>
    <p:sldId id="260" r:id="rId6"/>
    <p:sldId id="261" r:id="rId7"/>
    <p:sldId id="262" r:id="rId8"/>
    <p:sldId id="263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475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68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6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146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70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91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63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9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4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597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233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05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Acute Analysis of Over Privileged Android Applications</a:t>
            </a:r>
            <a:r>
              <a:rPr lang="en-US" sz="5400" b="1" dirty="0" smtClean="0"/>
              <a:t/>
            </a:r>
            <a:br>
              <a:rPr lang="en-US" sz="5400" b="1" dirty="0" smtClean="0"/>
            </a:br>
            <a:r>
              <a:rPr lang="en-US" sz="2800" i="1" dirty="0" smtClean="0"/>
              <a:t>Basundhara Dey and Rishi </a:t>
            </a:r>
            <a:r>
              <a:rPr lang="en-US" sz="2800" i="1" dirty="0" err="1" smtClean="0"/>
              <a:t>Wadhwani</a:t>
            </a:r>
            <a:r>
              <a:rPr lang="en-US" sz="2800" i="1" dirty="0" smtClean="0"/>
              <a:t/>
            </a:r>
            <a:br>
              <a:rPr lang="en-US" sz="2800" i="1" dirty="0" smtClean="0"/>
            </a:br>
            <a:r>
              <a:rPr lang="en-US" sz="2800" i="1" dirty="0" smtClean="0"/>
              <a:t>Department of Computer Science</a:t>
            </a:r>
            <a:br>
              <a:rPr lang="en-US" sz="2800" i="1" dirty="0" smtClean="0"/>
            </a:br>
            <a:r>
              <a:rPr lang="en-US" sz="2800" i="1" dirty="0" smtClean="0"/>
              <a:t>University of Central Florida, April 2015</a:t>
            </a:r>
            <a:endParaRPr lang="en-US" sz="28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350870"/>
            <a:ext cx="10058400" cy="1547654"/>
          </a:xfrm>
        </p:spPr>
        <p:txBody>
          <a:bodyPr>
            <a:normAutofit/>
          </a:bodyPr>
          <a:lstStyle/>
          <a:p>
            <a:endParaRPr lang="en-US" i="1" dirty="0"/>
          </a:p>
          <a:p>
            <a:endParaRPr lang="en-US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580" y="3860502"/>
            <a:ext cx="3657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06" y="116378"/>
            <a:ext cx="4180233" cy="6052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944" y="116378"/>
            <a:ext cx="3223122" cy="50920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61" y="116378"/>
            <a:ext cx="3857625" cy="6155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51" y="1312975"/>
            <a:ext cx="7409503" cy="417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7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 smtClean="0"/>
              <a:t>  The </a:t>
            </a:r>
            <a:r>
              <a:rPr lang="en-US" b="1" dirty="0"/>
              <a:t>fluidity of application markets complicate smart phone security.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      </a:t>
            </a:r>
            <a:r>
              <a:rPr lang="en-US" dirty="0"/>
              <a:t>- the lack of a common definition for security and the volume of applications ensures that some malicious, questionable and vulnerable applications will find their way.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 smtClean="0"/>
              <a:t>  Primary Contributions in the paper.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      - </a:t>
            </a:r>
            <a:r>
              <a:rPr lang="en-US" i="1" dirty="0" smtClean="0"/>
              <a:t>developing a real time app using Android Studio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      - </a:t>
            </a:r>
            <a:r>
              <a:rPr lang="en-US" i="1" dirty="0" smtClean="0"/>
              <a:t>In depth understanding of Android permission system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 smtClean="0"/>
              <a:t>  Discussion and Future Work.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      - </a:t>
            </a:r>
            <a:r>
              <a:rPr lang="en-US" i="1" dirty="0" smtClean="0"/>
              <a:t>showcase real time over privileged app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      - b</a:t>
            </a:r>
            <a:r>
              <a:rPr lang="en-US" i="1" dirty="0" smtClean="0"/>
              <a:t>uild a scanner or tool to prevent this malicious function</a:t>
            </a:r>
            <a:endParaRPr lang="en-US" i="1" dirty="0"/>
          </a:p>
          <a:p>
            <a:endParaRPr lang="en-US" i="1" dirty="0" smtClean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855" y="3979575"/>
            <a:ext cx="3548005" cy="234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0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</a:t>
            </a:r>
            <a:r>
              <a:rPr lang="en-US" dirty="0" smtClean="0"/>
              <a:t>Permission System</a:t>
            </a:r>
            <a:endParaRPr lang="en-US" dirty="0"/>
          </a:p>
        </p:txBody>
      </p:sp>
      <p:pic>
        <p:nvPicPr>
          <p:cNvPr id="10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582470"/>
            <a:ext cx="5705398" cy="209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40880" y="2010260"/>
            <a:ext cx="4114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Apps statically request permissions in the AndroidManifest.xml </a:t>
            </a:r>
            <a:r>
              <a:rPr lang="en-US" dirty="0" smtClean="0"/>
              <a:t>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support for dynamically granting apps permissions at run-time.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user sees a dialog at install time, and can choose to cancel installing the app based on the requested </a:t>
            </a:r>
            <a:r>
              <a:rPr lang="en-US" dirty="0" smtClean="0"/>
              <a:t>permissions.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Relies on the user’s understanding of the various </a:t>
            </a:r>
            <a:r>
              <a:rPr lang="en-US" dirty="0" smtClean="0"/>
              <a:t>permissions.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69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 Categories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734" y="1961645"/>
            <a:ext cx="5385945" cy="4023360"/>
          </a:xfrm>
        </p:spPr>
        <p:txBody>
          <a:bodyPr/>
          <a:lstStyle/>
          <a:p>
            <a:r>
              <a:rPr lang="en-US" dirty="0"/>
              <a:t>Permissions are organized into 3 categories: </a:t>
            </a:r>
            <a:r>
              <a:rPr lang="en-US" dirty="0" smtClean="0"/>
              <a:t>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  Normal </a:t>
            </a:r>
            <a:r>
              <a:rPr lang="en-US" dirty="0"/>
              <a:t>- API calls that could annoy but not harm the user, e.g. SET WALLPAPER </a:t>
            </a:r>
            <a:endParaRPr lang="en-US" dirty="0" smtClean="0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  Dangerous </a:t>
            </a:r>
            <a:r>
              <a:rPr lang="en-US" dirty="0"/>
              <a:t>- API calls that could be used to charge the user money or leak private information such as READ CONTACTS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 smtClean="0"/>
              <a:t>  Signature </a:t>
            </a:r>
            <a:r>
              <a:rPr lang="en-US" dirty="0"/>
              <a:t>/ System - ability to delete application packages, control backup. Only allowed by apps signed by the manufacturer.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10" y="1939940"/>
            <a:ext cx="3914674" cy="296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 System Layout</a:t>
            </a:r>
            <a:endParaRPr lang="en-US" dirty="0"/>
          </a:p>
        </p:txBody>
      </p:sp>
      <p:pic>
        <p:nvPicPr>
          <p:cNvPr id="205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41" y="1894782"/>
            <a:ext cx="10568793" cy="382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98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Demo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4" y="1850735"/>
            <a:ext cx="3752850" cy="28289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487" y="2561608"/>
            <a:ext cx="5935193" cy="3336916"/>
          </a:xfrm>
          <a:prstGeom prst="rect">
            <a:avLst/>
          </a:prstGeom>
        </p:spPr>
      </p:pic>
      <p:pic>
        <p:nvPicPr>
          <p:cNvPr id="6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88904" y="1875799"/>
            <a:ext cx="2699301" cy="4432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71" y="1875799"/>
            <a:ext cx="7092038" cy="43451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6405" y="5713020"/>
            <a:ext cx="188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to play demo video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3291053" y="6067068"/>
            <a:ext cx="324366" cy="217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0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/>
      <p:bldP spid="9" grpId="1"/>
      <p:bldP spid="10" grpId="0" animBg="1"/>
      <p:bldP spid="1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6028" y="1845734"/>
            <a:ext cx="5519651" cy="4424437"/>
          </a:xfrm>
        </p:spPr>
        <p:txBody>
          <a:bodyPr>
            <a:norm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b="1" dirty="0" smtClean="0"/>
              <a:t> Contribution.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      - developing a real time app using Android Studio</a:t>
            </a:r>
            <a:br>
              <a:rPr lang="en-US" i="1" dirty="0"/>
            </a:br>
            <a:r>
              <a:rPr lang="en-US" i="1" dirty="0"/>
              <a:t>      - </a:t>
            </a:r>
            <a:r>
              <a:rPr lang="en-US" i="1" dirty="0" smtClean="0"/>
              <a:t>in </a:t>
            </a:r>
            <a:r>
              <a:rPr lang="en-US" i="1" dirty="0"/>
              <a:t>depth understanding of Android permission </a:t>
            </a:r>
            <a:r>
              <a:rPr lang="en-US" i="1" dirty="0" smtClean="0"/>
              <a:t>system.</a:t>
            </a:r>
            <a:endParaRPr lang="en-US" dirty="0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 smtClean="0"/>
              <a:t>  Weakness.</a:t>
            </a:r>
            <a:br>
              <a:rPr lang="en-US" b="1" dirty="0" smtClean="0"/>
            </a:br>
            <a:r>
              <a:rPr lang="en-US" b="1" dirty="0" smtClean="0"/>
              <a:t>      </a:t>
            </a:r>
            <a:r>
              <a:rPr lang="en-US" i="1" dirty="0" smtClean="0"/>
              <a:t>- no </a:t>
            </a:r>
            <a:r>
              <a:rPr lang="en-US" dirty="0" smtClean="0"/>
              <a:t>exact </a:t>
            </a:r>
            <a:r>
              <a:rPr lang="en-US" dirty="0"/>
              <a:t>cite </a:t>
            </a:r>
            <a:r>
              <a:rPr lang="en-US" dirty="0" smtClean="0"/>
              <a:t>that provide any optimum </a:t>
            </a:r>
            <a:r>
              <a:rPr lang="en-US" dirty="0"/>
              <a:t>or perfectly successful solution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      </a:t>
            </a:r>
            <a:r>
              <a:rPr lang="en-US" i="1" dirty="0" smtClean="0"/>
              <a:t>- duplication of permission, hard to solve.</a:t>
            </a:r>
            <a:endParaRPr lang="en-US" b="1" dirty="0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b="1" dirty="0" smtClean="0"/>
              <a:t>  Possible Improvement.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- build an app/tool to scan the malicious permission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      - </a:t>
            </a:r>
            <a:r>
              <a:rPr lang="en-US" dirty="0"/>
              <a:t>improve the app with more </a:t>
            </a:r>
            <a:r>
              <a:rPr lang="en-US" dirty="0" smtClean="0"/>
              <a:t>real time features and more possible vulnerabilities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08" y="2211180"/>
            <a:ext cx="4139738" cy="325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0" y="0"/>
            <a:ext cx="10358651" cy="637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7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322</TotalTime>
  <Words>160</Words>
  <Application>Microsoft Office PowerPoint</Application>
  <PresentationFormat>Widescreen</PresentationFormat>
  <Paragraphs>26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Retrospect</vt:lpstr>
      <vt:lpstr>Acute Analysis of Over Privileged Android Applications Basundhara Dey and Rishi Wadhwani Department of Computer Science University of Central Florida, April 2015</vt:lpstr>
      <vt:lpstr>PowerPoint Presentation</vt:lpstr>
      <vt:lpstr>Overview</vt:lpstr>
      <vt:lpstr>Android Permission System</vt:lpstr>
      <vt:lpstr>Permission Categories</vt:lpstr>
      <vt:lpstr>Permission System Layout</vt:lpstr>
      <vt:lpstr>Virtual Demo </vt:lpstr>
      <vt:lpstr>Related Work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Acute Analysis of Over Privileged Android Applications Basundhara Dey</dc:title>
  <dc:creator>Basundhara Dey</dc:creator>
  <cp:lastModifiedBy>Basundhara Dey</cp:lastModifiedBy>
  <cp:revision>27</cp:revision>
  <dcterms:created xsi:type="dcterms:W3CDTF">2015-05-04T02:39:52Z</dcterms:created>
  <dcterms:modified xsi:type="dcterms:W3CDTF">2015-05-04T08:23:20Z</dcterms:modified>
</cp:coreProperties>
</file>